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F119-4CAF-40AC-914C-E81D38908485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B5755-5A56-42DC-B473-46510C7287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B5755-5A56-42DC-B473-46510C72879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507D4-3FDD-422D-9908-17A8B8838DBB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E570F4-AE89-4F8E-B0D7-E39CF9A0BF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785926"/>
            <a:ext cx="6400800" cy="1600200"/>
          </a:xfrm>
        </p:spPr>
        <p:txBody>
          <a:bodyPr>
            <a:normAutofit/>
          </a:bodyPr>
          <a:lstStyle/>
          <a:p>
            <a:r>
              <a:rPr lang="ru-RU" sz="4500" b="1" cap="all" dirty="0" smtClean="0">
                <a:solidFill>
                  <a:srgbClr val="FFFF00"/>
                </a:solidFill>
              </a:rPr>
              <a:t>ПРЕДЛОГ </a:t>
            </a:r>
            <a:r>
              <a:rPr lang="ru-RU" sz="4500" b="1" i="1" cap="all" dirty="0" smtClean="0">
                <a:solidFill>
                  <a:srgbClr val="FFFF00"/>
                </a:solidFill>
              </a:rPr>
              <a:t>НА</a:t>
            </a:r>
            <a:endParaRPr lang="ru-RU" sz="45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cap="all" dirty="0"/>
              <a:t>ПРЕДЛОГ </a:t>
            </a:r>
            <a:r>
              <a:rPr lang="ru-RU" b="1" i="1" cap="all" dirty="0"/>
              <a:t>НА</a:t>
            </a:r>
            <a:endParaRPr lang="ru-RU" dirty="0"/>
          </a:p>
        </p:txBody>
      </p:sp>
      <p:pic>
        <p:nvPicPr>
          <p:cNvPr id="31746" name="Picture 2" descr="Картинки по запросу куб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58382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по запросу бантик на голо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243531" cy="7874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артинки по запросу листик на дере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3" y="357166"/>
            <a:ext cx="9124897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картина на сте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и по запросу предлог 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572132" y="428604"/>
            <a:ext cx="4071966" cy="62151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и по запросу солнце анимаци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353481"/>
            <a:ext cx="7000924" cy="721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кукла сидит на ст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яблоко упа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Картинки по запросу тран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988" cy="6858000"/>
          </a:xfrm>
          <a:prstGeom prst="rect">
            <a:avLst/>
          </a:prstGeom>
          <a:noFill/>
        </p:spPr>
      </p:pic>
      <p:pic>
        <p:nvPicPr>
          <p:cNvPr id="6150" name="Picture 6" descr="Картинки по запросу слон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810131"/>
            <a:ext cx="2047868" cy="2047869"/>
          </a:xfrm>
          <a:prstGeom prst="rect">
            <a:avLst/>
          </a:prstGeom>
          <a:noFill/>
        </p:spPr>
      </p:pic>
      <p:pic>
        <p:nvPicPr>
          <p:cNvPr id="6152" name="Picture 8" descr="Картинки по запросу ракета союз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214554"/>
            <a:ext cx="843268" cy="442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кошка на крыш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цветы на ст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01156" cy="598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мальчик сидит на див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0075" y="361949"/>
            <a:ext cx="9744075" cy="649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и по запросу птица в клет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895855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и по запросу игрушки на пол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2D05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3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ПРЕДЛОГ 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Борисовы</dc:creator>
  <cp:lastModifiedBy>Борисовы</cp:lastModifiedBy>
  <cp:revision>5</cp:revision>
  <dcterms:created xsi:type="dcterms:W3CDTF">2016-11-29T19:15:19Z</dcterms:created>
  <dcterms:modified xsi:type="dcterms:W3CDTF">2016-11-29T20:10:53Z</dcterms:modified>
</cp:coreProperties>
</file>